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Hefer" userId="a15c56e2-db59-4c1b-b2d8-e96788cba697" providerId="ADAL" clId="{2467401F-CAD2-44CF-AB20-236947D1C651}"/>
    <pc:docChg chg="modSld">
      <pc:chgData name="Paul Hefer" userId="a15c56e2-db59-4c1b-b2d8-e96788cba697" providerId="ADAL" clId="{2467401F-CAD2-44CF-AB20-236947D1C651}" dt="2025-02-14T04:01:13.193" v="1" actId="1036"/>
      <pc:docMkLst>
        <pc:docMk/>
      </pc:docMkLst>
      <pc:sldChg chg="modSp mod">
        <pc:chgData name="Paul Hefer" userId="a15c56e2-db59-4c1b-b2d8-e96788cba697" providerId="ADAL" clId="{2467401F-CAD2-44CF-AB20-236947D1C651}" dt="2025-02-14T04:01:13.193" v="1" actId="1036"/>
        <pc:sldMkLst>
          <pc:docMk/>
          <pc:sldMk cId="1827133514" sldId="256"/>
        </pc:sldMkLst>
        <pc:picChg chg="mod">
          <ac:chgData name="Paul Hefer" userId="a15c56e2-db59-4c1b-b2d8-e96788cba697" providerId="ADAL" clId="{2467401F-CAD2-44CF-AB20-236947D1C651}" dt="2025-02-14T04:01:13.193" v="1" actId="1036"/>
          <ac:picMkLst>
            <pc:docMk/>
            <pc:sldMk cId="1827133514" sldId="256"/>
            <ac:picMk id="5" creationId="{39913B77-E427-F62D-6459-25C853CB9B32}"/>
          </ac:picMkLst>
        </pc:picChg>
      </pc:sldChg>
      <pc:sldChg chg="modSp mod">
        <pc:chgData name="Paul Hefer" userId="a15c56e2-db59-4c1b-b2d8-e96788cba697" providerId="ADAL" clId="{2467401F-CAD2-44CF-AB20-236947D1C651}" dt="2025-02-09T02:32:17.228" v="0" actId="1036"/>
        <pc:sldMkLst>
          <pc:docMk/>
          <pc:sldMk cId="1458366629" sldId="259"/>
        </pc:sldMkLst>
        <pc:picChg chg="mod">
          <ac:chgData name="Paul Hefer" userId="a15c56e2-db59-4c1b-b2d8-e96788cba697" providerId="ADAL" clId="{2467401F-CAD2-44CF-AB20-236947D1C651}" dt="2025-02-09T02:32:17.228" v="0" actId="1036"/>
          <ac:picMkLst>
            <pc:docMk/>
            <pc:sldMk cId="1458366629" sldId="259"/>
            <ac:picMk id="3" creationId="{F6BEA5CB-CD4F-C0E4-49AA-310CA3BC55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714F-122B-B1BB-F39D-335439F52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9D53E-A141-A635-922E-8A2E5004B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3F6AC-CFFE-C676-26A4-A7BF09DB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48930-CEB8-73C9-28CF-DFDAE33E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F5A7-12BD-E1B0-6111-568CE72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532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6A5D-D7EC-75D4-CDA4-93B6D5A1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E2876-08CE-36CA-2276-CAF895F4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2F56-5170-1A48-A705-5C7A421E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9D09-974D-9A1E-2A2C-DC4B3A6F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B57A-6E64-E77F-E3A1-A0CE3174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119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9829F-2286-9958-A881-624B1EE85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E9106-AEC0-E19A-A145-920540354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A13D-2C0A-8FE1-BDF2-BBF44342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8332-3616-F3D8-ED3E-713A30E1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384B-CB55-6FC5-FF90-B47B63B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448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3D7-E98E-0BB0-AD1F-9CB66A33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909A-9D22-D12D-0137-8DC7CABB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6F39-4177-C9F9-3358-542835B8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5B6D-5D15-0438-53D9-A1780B75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5A04-F4A0-9516-5438-F371E7F3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28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FD73-BD86-1CCB-20F4-FD921712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F7BF-AA54-B675-EEDA-A4038DFF8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433DC-FEB2-C7D5-7F84-50082CC8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A536-6E2C-1E94-A635-9F61D2C9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2C20-85BB-481E-2DCB-548E426F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97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A162-0BD9-3337-7227-0779E71B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2D36-BB42-0033-EF45-61ECC5490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1C205-FB28-47FF-6C07-00C22C95B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A7FE6-7244-AE36-76A1-47A4577E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7B023-4904-3EF6-90EF-9968601E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F594-DE0C-F419-0820-780A8DBE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22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786A-18C4-C2FA-8760-07EDA97D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BBE77-B79D-9237-264D-DDBA4F632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79AF8-7A73-23F2-8864-5ED818AD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636E3-2E02-1FE4-4AAE-4BCF37A94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ABD16-2424-C53A-B508-7CDFF92E3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FB791-35F3-19F1-151A-D9C0BAD0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3FEBB-FD4B-1239-2D69-C41269C3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EFD1A-C040-DFCD-97CD-7309E178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825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343C-08FE-BD2A-5A2F-90CC0067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B399A-A510-A5A5-5D6D-CE641803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BB0C2-EF89-A735-950D-DF393C9B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5DF73-9F35-9021-4102-D2D070C3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9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46347-DFEA-DBA8-8A47-ED39A3F0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EF058-5820-62C7-8CA9-CB21D575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245BA-7E0D-597F-1EBA-00C3DDD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12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A09F-7E4C-A27E-CE33-F996F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7420-7F60-6A7F-0939-9EEC47EE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2FE7-8510-47EF-51B9-26F4376C3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91FDE-B221-6B78-DF45-66014EFF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F92D7-A4B2-E85A-C70C-4969BB5D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C6D2-922E-B777-ADCB-912E7219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19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4F33-9A9D-63C4-F943-3E59223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F5580-4FCE-61D3-46DB-C1B791703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18BC6-1994-EE63-4323-62F97833D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45DA7-2EC8-1C98-0654-72605553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A341D-BDA3-D45A-111E-C4582E2E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43725-3BB4-D092-D8B3-C9380774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6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E00C2-4121-C22C-6200-E54D56C3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93C26-CAE3-C0AA-BA94-34A8A7E0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1853B-33D8-B653-8200-2CCB35401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A440E-9301-4213-85C9-1F7E47FB037D}" type="datetimeFigureOut">
              <a:rPr lang="en-NZ" smtClean="0"/>
              <a:t>14/02/2025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C9FF0-49EE-B4D5-08EB-D4E0714D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250F-F7E9-3DED-9105-CF596BB33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6C5D6-2760-4265-AA94-AE9FA5E163D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91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91AF-8EF8-F9E4-936D-6CD55C73D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34E0B-805C-3C62-9910-A1F660D9E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9913B77-E427-F62D-6459-25C853CB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52376513-0F23-0CA1-5634-8CFF8D17E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otoscope to check the ear&#10;&#10;Description automatically generated">
            <a:extLst>
              <a:ext uri="{FF2B5EF4-FFF2-40B4-BE49-F238E27FC236}">
                <a16:creationId xmlns:a16="http://schemas.microsoft.com/office/drawing/2014/main" id="{C852B363-7388-2679-A147-F7041826C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tor's hands&#10;&#10;Description automatically generated">
            <a:extLst>
              <a:ext uri="{FF2B5EF4-FFF2-40B4-BE49-F238E27FC236}">
                <a16:creationId xmlns:a16="http://schemas.microsoft.com/office/drawing/2014/main" id="{F6BEA5CB-CD4F-C0E4-49AA-310CA3BC5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holding microphones&#10;&#10;Description automatically generated">
            <a:extLst>
              <a:ext uri="{FF2B5EF4-FFF2-40B4-BE49-F238E27FC236}">
                <a16:creationId xmlns:a16="http://schemas.microsoft.com/office/drawing/2014/main" id="{6F34D1A0-46C5-B3E8-05A2-6C7855ED9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1179C83-CC57-23D4-07D7-043F47F5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A843F61B69044283EF50FE2DA0943F" ma:contentTypeVersion="19" ma:contentTypeDescription="Create a new document." ma:contentTypeScope="" ma:versionID="b0ae7867c28681da25193ed368cc6d1d">
  <xsd:schema xmlns:xsd="http://www.w3.org/2001/XMLSchema" xmlns:xs="http://www.w3.org/2001/XMLSchema" xmlns:p="http://schemas.microsoft.com/office/2006/metadata/properties" xmlns:ns2="07e86a2f-6c92-428b-abae-c5502e3c80a2" xmlns:ns3="dfc14491-1cef-4a06-96ad-531dd63cdd60" targetNamespace="http://schemas.microsoft.com/office/2006/metadata/properties" ma:root="true" ma:fieldsID="94424447f7e77a5a623746c412e49cf8" ns2:_="" ns3:_="">
    <xsd:import namespace="07e86a2f-6c92-428b-abae-c5502e3c80a2"/>
    <xsd:import namespace="dfc14491-1cef-4a06-96ad-531dd63cd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6a2f-6c92-428b-abae-c5502e3c8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04b78f6-4267-492b-ae9e-ef3123c58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14491-1cef-4a06-96ad-531dd63cdd6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81f5e2a-9e22-43ad-bb45-dc0e712639f9}" ma:internalName="TaxCatchAll" ma:showField="CatchAllData" ma:web="dfc14491-1cef-4a06-96ad-531dd63cdd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c14491-1cef-4a06-96ad-531dd63cdd60" xsi:nil="true"/>
    <lcf76f155ced4ddcb4097134ff3c332f xmlns="07e86a2f-6c92-428b-abae-c5502e3c80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CB4850-0663-488B-BCBB-1334B7BEB34E}"/>
</file>

<file path=customXml/itemProps2.xml><?xml version="1.0" encoding="utf-8"?>
<ds:datastoreItem xmlns:ds="http://schemas.openxmlformats.org/officeDocument/2006/customXml" ds:itemID="{23298C81-F338-4812-9AA3-953625A66F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4EC6EA-FE77-4E70-8220-DE69C78E2203}">
  <ds:schemaRefs>
    <ds:schemaRef ds:uri="http://schemas.microsoft.com/office/2006/metadata/properties"/>
    <ds:schemaRef ds:uri="http://schemas.microsoft.com/office/infopath/2007/PartnerControls"/>
    <ds:schemaRef ds:uri="dfc14491-1cef-4a06-96ad-531dd63cdd60"/>
    <ds:schemaRef ds:uri="07e86a2f-6c92-428b-abae-c5502e3c80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ronalyn totanes</dc:creator>
  <cp:lastModifiedBy>Paul Hefer</cp:lastModifiedBy>
  <cp:revision>1</cp:revision>
  <dcterms:created xsi:type="dcterms:W3CDTF">2025-01-29T19:13:30Z</dcterms:created>
  <dcterms:modified xsi:type="dcterms:W3CDTF">2025-02-14T04:01:23Z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0x01010001A843F61B69044283EF50FE2DA0943F</vt:lpwstr>
  </property>
  <property fmtid="{D5CDD505-2E9C-101B-9397-08002B2CF9AE}" pid="3" name="MediaServiceImageTags">
    <vt:lpwstr/>
  </property>
</Properties>
</file>